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2" r:id="rId20"/>
    <p:sldId id="274" r:id="rId21"/>
    <p:sldId id="275" r:id="rId22"/>
    <p:sldId id="278" r:id="rId23"/>
    <p:sldId id="276" r:id="rId24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viewProps" Target="view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A581D47-3857-B642-B798-4292E9487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52EE0350-C6FA-5C44-A134-3283D547D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ACC4BCD1-E8B0-B348-A354-92CC6F707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40E43-64BA-5649-9BF3-CC6524BC42D9}" type="datetimeFigureOut">
              <a:rPr lang="id-ID" smtClean="0"/>
              <a:t>16/09/2022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46B6E2F8-53EC-3545-9286-39375C7A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7A58333D-4C21-F84A-9209-CB6DF275E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DA607-82FD-DF4E-BB6F-3F3CAB49A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6837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8357EF2-2D50-7441-9C33-D76E1B4C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A26318C9-00EE-DA4A-9A8D-A3A843CB3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8D82F591-D424-7A44-8C02-14D0F413F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40E43-64BA-5649-9BF3-CC6524BC42D9}" type="datetimeFigureOut">
              <a:rPr lang="id-ID" smtClean="0"/>
              <a:t>16/09/2022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08F0D6B7-C878-BC43-B335-87806F56F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0E73689D-42B9-024B-808B-22E4AC93F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DA607-82FD-DF4E-BB6F-3F3CAB49A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950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1F95EC7E-B35F-EE44-B741-D445BC3AED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683A83FA-537E-824C-B31E-165164898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71F25B65-214F-C148-AC90-F9445724F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40E43-64BA-5649-9BF3-CC6524BC42D9}" type="datetimeFigureOut">
              <a:rPr lang="id-ID" smtClean="0"/>
              <a:t>16/09/2022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0960B341-5BB8-1B4D-A951-341375CA4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794817E2-E16C-3046-B831-724B7829F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DA607-82FD-DF4E-BB6F-3F3CAB49A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0183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006AD1C-E342-9644-84B6-715726D28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E1F568A-91BD-7B42-80D5-115929DBB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1ECFE850-666E-F347-B6B5-8E66E2CDD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40E43-64BA-5649-9BF3-CC6524BC42D9}" type="datetimeFigureOut">
              <a:rPr lang="id-ID" smtClean="0"/>
              <a:t>16/09/2022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EA71F36-6951-7949-8A91-82E6F1151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3024D8DB-28EC-1B49-B94F-13C6AE98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DA607-82FD-DF4E-BB6F-3F3CAB49A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72447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02D0392-9AA9-AC46-8DAA-19A13A043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D8C08BB5-8456-584D-894B-87CB565B0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AEB09898-9C7A-2C43-993B-E858B1ED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40E43-64BA-5649-9BF3-CC6524BC42D9}" type="datetimeFigureOut">
              <a:rPr lang="id-ID" smtClean="0"/>
              <a:t>16/09/2022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C4F378A3-AC1E-494A-B3DE-DF02404C0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3A65272F-C0E8-D648-B952-45B8C6EC5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DA607-82FD-DF4E-BB6F-3F3CAB49A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493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8D80814-33BE-B646-A7E8-6E61F2A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634EAE70-E4F6-D04B-8485-06D60F51D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25FA9074-3516-1342-979F-AC8D67116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60E5D897-E1BE-4944-9228-FCBC2F4CA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40E43-64BA-5649-9BF3-CC6524BC42D9}" type="datetimeFigureOut">
              <a:rPr lang="id-ID" smtClean="0"/>
              <a:t>16/09/2022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F49B2962-8D4F-B644-8E73-002BEDC27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51E3D7E7-34E0-C747-AD85-3F5D2A5C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DA607-82FD-DF4E-BB6F-3F3CAB49A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595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17DE218-E1F3-0E4E-B790-B5549183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1794ED28-94DF-CA44-84B4-A68704D0B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20B43927-6A1D-C740-BCE4-2E8888EE7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A82143AB-D3A4-D844-8B56-FAE7F96B0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1B25BB28-B746-8F41-998E-6DC4E2291B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F61FAE1F-1C7B-7A42-93B9-AF3D28FC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40E43-64BA-5649-9BF3-CC6524BC42D9}" type="datetimeFigureOut">
              <a:rPr lang="id-ID" smtClean="0"/>
              <a:t>16/09/2022</a:t>
            </a:fld>
            <a:endParaRPr lang="id-ID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A1D23759-218C-3642-9B2D-97BB7693A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1A088ACC-E38E-4C4E-A860-E6F2E071B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DA607-82FD-DF4E-BB6F-3F3CAB49A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7129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5E75D1F-B875-4E45-B0CA-09418006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8FB04680-F304-8647-9179-9E54CF0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40E43-64BA-5649-9BF3-CC6524BC42D9}" type="datetimeFigureOut">
              <a:rPr lang="id-ID" smtClean="0"/>
              <a:t>16/09/2022</a:t>
            </a:fld>
            <a:endParaRPr lang="id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C07CAE88-7B2D-BC49-B3DF-76D8D52E7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590FCFBC-A523-7E41-89BF-25193E754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DA607-82FD-DF4E-BB6F-3F3CAB49A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336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3E69AE58-9C9C-5148-B57C-AC1D6C32D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40E43-64BA-5649-9BF3-CC6524BC42D9}" type="datetimeFigureOut">
              <a:rPr lang="id-ID" smtClean="0"/>
              <a:t>16/09/2022</a:t>
            </a:fld>
            <a:endParaRPr lang="id-ID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572A6402-1A01-3049-8182-A7677446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C23CECCA-B27A-1347-80FF-793CFBC50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DA607-82FD-DF4E-BB6F-3F3CAB49A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3295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7D072F9-2981-1D41-8799-27045FE10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323A9A65-FE2C-EA42-BA73-03415674F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B283FE9D-7CAD-E345-8B42-782B9EC31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8A5C7D36-40A5-3544-8516-5F9E3CD5C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40E43-64BA-5649-9BF3-CC6524BC42D9}" type="datetimeFigureOut">
              <a:rPr lang="id-ID" smtClean="0"/>
              <a:t>16/09/2022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BD7F78DD-9CD1-E341-8344-8E2F90C26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1DA8D697-9A23-0C4A-BAB4-B6593F9C4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DA607-82FD-DF4E-BB6F-3F3CAB49A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641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EAB0FD1-8053-D442-993C-3059C742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CB7A1BC9-F7E1-974F-8E22-BE30000B94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67E2A07F-BF4D-1347-97C4-4E60810C8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4FBA6F6A-A279-5445-89BA-EDDF6418A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40E43-64BA-5649-9BF3-CC6524BC42D9}" type="datetimeFigureOut">
              <a:rPr lang="id-ID" smtClean="0"/>
              <a:t>16/09/2022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69302EFF-8BAB-DC47-9158-7A0DF0817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51CF00FE-9E4D-8A42-888E-E7DA8838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DA607-82FD-DF4E-BB6F-3F3CAB49A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621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61740B58-7346-1B4E-B325-13884C38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30DB8859-CA4B-D84D-AB25-7C54A91FF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010DB46A-793D-804A-841A-7D153512FD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40E43-64BA-5649-9BF3-CC6524BC42D9}" type="datetimeFigureOut">
              <a:rPr lang="id-ID" smtClean="0"/>
              <a:t>16/09/2022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9BEF2C9-26C8-F14D-B638-8469E95EC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CB3C4617-0096-D746-9B48-2925FD6F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DA607-82FD-DF4E-BB6F-3F3CAB49A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264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E519E71-7F1A-7448-97F1-2249D5D359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69DB76D4-78E9-AF45-B19F-552169E00B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63244C8B-D11B-5042-8892-9970480112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9709860"/>
              </p:ext>
            </p:extLst>
          </p:nvPr>
        </p:nvGraphicFramePr>
        <p:xfrm>
          <a:off x="3986213" y="3116580"/>
          <a:ext cx="4219575" cy="624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19575">
                  <a:extLst>
                    <a:ext uri="{9D8B030D-6E8A-4147-A177-3AD203B41FA5}">
                      <a16:colId xmlns:a16="http://schemas.microsoft.com/office/drawing/2014/main" val="12772829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br>
                        <a:rPr lang="id-ID">
                          <a:effectLst/>
                        </a:rPr>
                      </a:br>
                      <a:r>
                        <a:rPr lang="id-ID">
                          <a:effectLst/>
                        </a:rPr>
                        <a:t>https://sl.ut.ac.id/osmb170922_kel2_utjkt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447955517"/>
                  </a:ext>
                </a:extLst>
              </a:tr>
            </a:tbl>
          </a:graphicData>
        </a:graphic>
      </p:graphicFrame>
      <p:pic>
        <p:nvPicPr>
          <p:cNvPr id="4" name="Gambar 5">
            <a:extLst>
              <a:ext uri="{FF2B5EF4-FFF2-40B4-BE49-F238E27FC236}">
                <a16:creationId xmlns:a16="http://schemas.microsoft.com/office/drawing/2014/main" id="{3A3572E1-2433-2146-B5EA-9A0F26C81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99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41644E4-B0A2-2845-86FC-9C0A749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0F62D875-87FB-0C4E-A3F5-4A2209F37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33435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B5BC03F-7CFC-6946-B555-131359DE4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21C80BD7-3E03-DA42-9CC0-C3E99FB6F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"/>
            <a:ext cx="12191426" cy="6857677"/>
          </a:xfrm>
        </p:spPr>
      </p:pic>
    </p:spTree>
    <p:extLst>
      <p:ext uri="{BB962C8B-B14F-4D97-AF65-F5344CB8AC3E}">
        <p14:creationId xmlns:p14="http://schemas.microsoft.com/office/powerpoint/2010/main" val="3999534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B3B22AA-0F80-C644-8AEC-5D0DCEF01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8DE2273F-67F4-3A48-A167-F058E0787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87304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26774E8-E328-8A41-9DDB-AE069A1F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C6170FF9-4AAF-134E-8500-AFEE04A26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71633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83F1966-7D0B-3049-B498-28AC0E1F4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DFE8F9FF-12AE-C042-AAD0-C2DAED6A4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6642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26E2167-2B06-994F-9B01-128E9C3C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D6B4B730-D88F-7F44-A3B6-6E617EF35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49134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A060DCE-62C2-E44F-8A5E-F0A3BBDE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278C40C5-2065-D849-964D-ED808EBD3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49952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572C921-B485-EF41-B023-9AB078CC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448AB7C3-9006-4745-9FAF-24D587E2D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562946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AB5BF0D-CDC9-8740-BBAA-997A6D09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5B8F46C5-CE12-8D47-8677-C16C8B574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585474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50BF26D-6C7F-5B48-AC6D-34E7B2979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D243417C-D3BE-DB49-BEE5-B3017B9BF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5243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2F3D397-C892-4340-A2D5-F5FB187E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FB93EA8F-F8FF-DB4B-A753-C79C7AE84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7410" y="0"/>
            <a:ext cx="13209410" cy="7430293"/>
          </a:xfrm>
        </p:spPr>
      </p:pic>
    </p:spTree>
    <p:extLst>
      <p:ext uri="{BB962C8B-B14F-4D97-AF65-F5344CB8AC3E}">
        <p14:creationId xmlns:p14="http://schemas.microsoft.com/office/powerpoint/2010/main" val="3510507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B2BDAF7-D0F0-C541-8D51-086C447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8" name="Gambar 8">
            <a:extLst>
              <a:ext uri="{FF2B5EF4-FFF2-40B4-BE49-F238E27FC236}">
                <a16:creationId xmlns:a16="http://schemas.microsoft.com/office/drawing/2014/main" id="{43FC2F3A-FFAE-D94C-9C45-01B9586D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8631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D1349BF-EAB6-9643-A0EB-9267AB803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6" name="Gambar 6">
            <a:extLst>
              <a:ext uri="{FF2B5EF4-FFF2-40B4-BE49-F238E27FC236}">
                <a16:creationId xmlns:a16="http://schemas.microsoft.com/office/drawing/2014/main" id="{E3780F30-2D97-D94C-B557-B279E0FB5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44759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1AF9327-1A59-4943-860D-C1B809735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6EAC6ABF-3A75-FE4D-A3B1-DEE6ABF12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50461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C328D12-9EBE-CA4B-8781-8811517A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B4A1B28A-29AD-D148-AA25-61CA8049D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8754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ABA84DA-D6FF-AC42-97D9-9B309B1F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32B51531-D1D2-DC4D-B4B0-778B54DA2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7931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676AF6F-E96D-E146-84B5-0BA32E924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7EF129E3-737A-F041-B358-CE0226258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31226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10E8FFF-201D-254D-8EBB-EB4CE0EE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BB5FAA12-3DDD-C743-AE33-B8042B266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29443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FBCBE18-88F2-2044-A296-484A8F0E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32A75248-7CF0-1546-A800-EA0B8C566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5728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9CFA2C7-1572-B640-AEA8-2239D92A9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11F5B32E-5C65-624D-8196-F5DBD1AF6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36480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7AFC3D4-BC42-9849-A57D-FD9827619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4137758E-74BF-594A-B857-9862F13D8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843"/>
          </a:xfrm>
        </p:spPr>
      </p:pic>
    </p:spTree>
    <p:extLst>
      <p:ext uri="{BB962C8B-B14F-4D97-AF65-F5344CB8AC3E}">
        <p14:creationId xmlns:p14="http://schemas.microsoft.com/office/powerpoint/2010/main" val="4276699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8B6A321-7E65-7C4D-88FF-F11133C3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FF30F646-A04B-4B48-A8AB-F74605CAB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557797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Layar Lebar</PresentationFormat>
  <Slides>23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23</vt:i4>
      </vt:variant>
    </vt:vector>
  </HeadingPairs>
  <TitlesOfParts>
    <vt:vector size="24" baseType="lpstr">
      <vt:lpstr>Tema Office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6287744654053</dc:creator>
  <cp:lastModifiedBy>6287744654053</cp:lastModifiedBy>
  <cp:revision>2</cp:revision>
  <dcterms:created xsi:type="dcterms:W3CDTF">2022-09-16T15:59:48Z</dcterms:created>
  <dcterms:modified xsi:type="dcterms:W3CDTF">2022-09-16T16:52:33Z</dcterms:modified>
</cp:coreProperties>
</file>